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C498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2286000"/>
            <a:ext cx="8229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5400" b="1">
                <a:solidFill>
                  <a:srgbClr val="FFFFFF"/>
                </a:solidFill>
              </a:defRPr>
            </a:pPr>
            <a:r>
              <a:t>Impacto Climático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384048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B2EEFA"/>
                </a:solidFill>
              </a:defRPr>
            </a:pPr>
            <a:r>
              <a:t>Tu Venture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C498A"/>
          </a:solidFill>
          <a:ln>
            <a:solidFill>
              <a:srgbClr val="0C4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8288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200" b="1">
                <a:solidFill>
                  <a:srgbClr val="FFFFFF"/>
                </a:solidFill>
              </a:defRPr>
            </a:pPr>
            <a:r>
              <a:t>Ciclo de Vida del Producto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768096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Materias Primas → Fabricación → Distribución → Uso → Disposición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¿Dónde está tu máximo impacto?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Cuantifica: toneladas CO2/unidad, agua ahorrada, residuos evitados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C498A"/>
          </a:solidFill>
          <a:ln>
            <a:solidFill>
              <a:srgbClr val="0C4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8288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200" b="1">
                <a:solidFill>
                  <a:srgbClr val="FFFFFF"/>
                </a:solidFill>
              </a:defRPr>
            </a:pPr>
            <a:r>
              <a:t>Tu Impacto vs Alternativas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768096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Producto tradicional: [emisiones baseline]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Tu solución: [tus emisiones]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Ahorro por unidad: X% reducción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Proyección: Si vendes Y unidades, ahorras Z toneladas CO2/año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