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C49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2860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5400" b="1">
                <a:solidFill>
                  <a:srgbClr val="FFFFFF"/>
                </a:solidFill>
              </a:defRPr>
            </a:pPr>
            <a:r>
              <a:t>Tu Venture Cleantech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8404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B2EEFA"/>
                </a:solidFill>
              </a:defRPr>
            </a:pPr>
            <a:r>
              <a:t>ClimateLaunchpad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Modelo de Ingresos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Precio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Costo de Bienes/Servicio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Margen esperado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Proyección financiera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La Ask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Cantidad específica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Uso de fondos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Timeline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Hito clave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B2EE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914400"/>
            <a:ext cx="73152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>
                <a:solidFill>
                  <a:srgbClr val="0C498A"/>
                </a:solidFill>
              </a:defRPr>
            </a:pPr>
            <a:r>
              <a:t>INSTRUCCIONES: Reemplaza cada slide con tu contenido</a:t>
            </a:r>
            <a:br/>
            <a:br/>
            <a:r>
              <a:t>1. Problema: Qué duele a tu cliente</a:t>
            </a:r>
            <a:br/>
            <a:r>
              <a:t>2. Solución: Cómo lo resuelves</a:t>
            </a:r>
            <a:br/>
            <a:r>
              <a:t>3. Mercado: TAM y oportunidad</a:t>
            </a:r>
            <a:br/>
            <a:r>
              <a:t>4. Ventaja: Por qué ganas</a:t>
            </a:r>
            <a:br/>
            <a:r>
              <a:t>5. Traction: Pruebas de tracción</a:t>
            </a:r>
            <a:br/>
            <a:r>
              <a:t>6. Equipo: Quiénes somos</a:t>
            </a:r>
            <a:br/>
            <a:r>
              <a:t>7. Impacto: Ahorro climático</a:t>
            </a:r>
            <a:br/>
            <a:r>
              <a:t>8. Modelo: Cómo ganas dinero</a:t>
            </a:r>
            <a:br/>
            <a:r>
              <a:t>9. Ask: Cuánto necesitas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El Problema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¿A quién afecta?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¿Con qué frecuencia?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¿Cuánto cuesta vivir con este problema?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Tu Solución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Cómo elimina el problema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Diferencia vs alternativas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Validación de clientes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Tamaño del Mercado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TAM (Total Addressable Market)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Crecimiento esperado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Tu target segment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Tu Ventaja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Tecnología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Equipo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Relaciones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Costos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Traction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Clientes actuales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Ingresos/MRR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Cartas de intención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Proyecciones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El Equipo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Fundadores y experiencia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Roles clave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Qué nos hace los indicados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Impacto Climático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Toneladas CO2 ahorradas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Ciclo de vida análisis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Comparativa vs alternativas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