
<file path=[Content_Types].xml><?xml version="1.0" encoding="utf-8"?>
<Types xmlns="http://schemas.openxmlformats.org/package/2006/content-types">
  <Default Extension="bin" ContentType="application/vnd.openxmlformats-officedocument.presentationml.printerSettings"/>
  <Default Extension="jpeg" ContentType="image/jpe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'1.0' encoding='UTF-8' standalone='yes'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7"/>
    <p:sldId id="257" r:id="rId8"/>
    <p:sldId id="258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24" d="100"/>
          <a:sy n="124" d="100"/>
        </p:scale>
        <p:origin x="-1512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'1.0' encoding='UTF-8' standalone='yes'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printerSettings" Target="printerSettings/printerSettings1.bin"/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/Relationships>
</file>

<file path=ppt/slideLayouts/_rels/slideLayout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'1.0' encoding='UTF-8' standalone='yes'?>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1/27/13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'1.0' encoding='UTF-8' standalone='yes'?>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0C498A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TextBox 1"/>
          <p:cNvSpPr txBox="1"/>
          <p:nvPr/>
        </p:nvSpPr>
        <p:spPr>
          <a:xfrm>
            <a:off x="457200" y="2286000"/>
            <a:ext cx="8229600" cy="13716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defRPr sz="5400" b="1">
                <a:solidFill>
                  <a:srgbClr val="FFFFFF"/>
                </a:solidFill>
              </a:defRPr>
            </a:pPr>
            <a:r>
              <a:t>Tamaño del Mercado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57200" y="3840480"/>
            <a:ext cx="8229600" cy="91440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2400">
                <a:solidFill>
                  <a:srgbClr val="B2EEFA"/>
                </a:solidFill>
              </a:defRPr>
            </a:pPr>
            <a:r>
              <a:t>Oportunidad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C498A"/>
          </a:solidFill>
          <a:ln>
            <a:solidFill>
              <a:srgbClr val="0C4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182880"/>
            <a:ext cx="82296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3200" b="1">
                <a:solidFill>
                  <a:srgbClr val="FFFFFF"/>
                </a:solidFill>
              </a:defRPr>
            </a:pPr>
            <a:r>
              <a:t>TAM (Total Addressable Market)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7680960" cy="502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Top-Down: Segmento global × porcentaje LATAM × tu target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Ejemplo: 50M pequeñas empresas × $500/año × 15% adopción = $3.75B TAM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Bottom-Up: Clientes potenciales × precio promedio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Ejemplo: 1000 clientes potenciales × $5000/año = $5M TAM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>
  <p:cSld>
    <p:bg>
      <p:bgPr>
        <a:solidFill>
          <a:srgbClr val="F5F5F5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2" name="Rectangle 1"/>
          <p:cNvSpPr/>
          <p:nvPr/>
        </p:nvSpPr>
        <p:spPr>
          <a:xfrm>
            <a:off x="0" y="0"/>
            <a:ext cx="9144000" cy="914400"/>
          </a:xfrm>
          <a:prstGeom prst="rect">
            <a:avLst/>
          </a:prstGeom>
          <a:solidFill>
            <a:srgbClr val="0C498A"/>
          </a:solidFill>
          <a:ln>
            <a:solidFill>
              <a:srgbClr val="0C498A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</a:p>
        </p:txBody>
      </p:sp>
      <p:sp>
        <p:nvSpPr>
          <p:cNvPr id="3" name="TextBox 2"/>
          <p:cNvSpPr txBox="1"/>
          <p:nvPr/>
        </p:nvSpPr>
        <p:spPr>
          <a:xfrm>
            <a:off x="457200" y="182880"/>
            <a:ext cx="8229600" cy="54864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 sz="3200" b="1">
                <a:solidFill>
                  <a:srgbClr val="FFFFFF"/>
                </a:solidFill>
              </a:defRPr>
            </a:pPr>
            <a:r>
              <a:t>Segmentación y Crecimiento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31520" y="1371600"/>
            <a:ext cx="7680960" cy="50292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Año 1 Addressable Market: tu target inicial (ej: 5% del TAM)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Crecimiento esperado: 30-50% anual (cleantech promedio)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Regulación y trends: ¿Hay vientos favorables? (subsidios, restricciones)</a:t>
            </a:r>
          </a:p>
          <a:p>
            <a:pPr>
              <a:spcBef>
                <a:spcPts val="600"/>
              </a:spcBef>
              <a:spcAft>
                <a:spcPts val="600"/>
              </a:spcAft>
              <a:defRPr sz="1800">
                <a:solidFill>
                  <a:srgbClr val="333333"/>
                </a:solidFill>
              </a:defRPr>
            </a:pPr>
            <a:r>
              <a:t>Competencia: ¿Mercado creciente o consolidado?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On-screen Show (4:3)</PresentationFormat>
  <Paragraphs>0</Paragraphs>
  <Slides>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0</vt:i4>
      </vt:variant>
    </vt:vector>
  </HeadingPairs>
  <TitlesOfParts>
    <vt:vector size="1" baseType="lpstr">
      <vt:lpstr>Office Theme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Steve Canny</cp:lastModifiedBy>
  <cp:revision>1</cp:revision>
  <dcterms:created xsi:type="dcterms:W3CDTF">2013-01-27T09:14:16Z</dcterms:created>
  <dcterms:modified xsi:type="dcterms:W3CDTF">2013-01-27T09:15:58Z</dcterms:modified>
  <cp:category/>
</cp:coreProperties>
</file>