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C49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2860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5400" b="1">
                <a:solidFill>
                  <a:srgbClr val="FFFFFF"/>
                </a:solidFill>
              </a:defRPr>
            </a:pPr>
            <a:r>
              <a:t>Modelo Financiero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8404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B2EEFA"/>
                </a:solidFill>
              </a:defRPr>
            </a:pPr>
            <a:r>
              <a:t>Proyecciones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Ingresos Proyectados (3 años)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Año 1: X unidades × $Y precio = $Z ingresos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Año 2: 3X unidades × $Y precio = $3Z ingresos (30% crecimiento conservador)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Año 3: 7X unidades × $Y precio = $7Z ingresos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Supuestos: crecimiento, penetración, churn si aplica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Estructura de Costos y Margen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COGS/Costo por Servicio: $X por unidad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Margen Bruto: (Ingresos - COGS) / Ingresos = Y%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Gastos Operativos (R&amp;D, Sales, Admin): $Z/año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Path to Profitability: Año X cuando ingresos &gt; gastos operativos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